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9" d="100"/>
          <a:sy n="89" d="100"/>
        </p:scale>
        <p:origin x="-166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Klik om de 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88751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1475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7995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17612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5618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64821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492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27263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63561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214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7812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Klik om de tekststijl van het model te bewerken</a:t>
            </a:r>
          </a:p>
          <a:p>
            <a:pPr lvl="1"/>
            <a:r>
              <a:rPr lang="en-US" smtClean="0"/>
              <a:t>Tweede niveau</a:t>
            </a:r>
          </a:p>
          <a:p>
            <a:pPr lvl="2"/>
            <a:r>
              <a:rPr lang="en-US" smtClean="0"/>
              <a:t>Derde niveau</a:t>
            </a:r>
          </a:p>
          <a:p>
            <a:pPr lvl="3"/>
            <a:r>
              <a:rPr lang="en-US" smtClean="0"/>
              <a:t>Vierde niveau</a:t>
            </a:r>
          </a:p>
          <a:p>
            <a:pPr lvl="4"/>
            <a:r>
              <a:rPr lang="en-US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05D9E-6FF2-B64A-BB97-604CE7F07F63}" type="datetimeFigureOut">
              <a:rPr lang="nl-NL" smtClean="0"/>
              <a:t>15/12/16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393A8-1C4A-A64A-A9F6-B8A1D31EA4F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6761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8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9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48421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1594" y="274638"/>
            <a:ext cx="8229600" cy="1143000"/>
          </a:xfrm>
        </p:spPr>
        <p:txBody>
          <a:bodyPr/>
          <a:lstStyle/>
          <a:p>
            <a:r>
              <a:rPr lang="nl-NL" dirty="0" smtClean="0"/>
              <a:t>Hoe kan een programma starten?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32518"/>
            <a:ext cx="9144000" cy="180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497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Bij het starten van het programma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705" y="1979911"/>
            <a:ext cx="7651233" cy="4030728"/>
          </a:xfrm>
          <a:prstGeom prst="rect">
            <a:avLst/>
          </a:prstGeo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005" y="1788747"/>
            <a:ext cx="989173" cy="998045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975" y="2608019"/>
            <a:ext cx="916831" cy="969472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854" y="3509215"/>
            <a:ext cx="901743" cy="805618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926" y="4301259"/>
            <a:ext cx="1018722" cy="1098233"/>
          </a:xfrm>
          <a:prstGeom prst="rect">
            <a:avLst/>
          </a:prstGeom>
        </p:spPr>
      </p:pic>
      <p:sp>
        <p:nvSpPr>
          <p:cNvPr id="10" name="Ovaal 9"/>
          <p:cNvSpPr/>
          <p:nvPr/>
        </p:nvSpPr>
        <p:spPr>
          <a:xfrm>
            <a:off x="300417" y="1747782"/>
            <a:ext cx="1194851" cy="998045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7747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Als je het figuur aanklikt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05" y="1788747"/>
            <a:ext cx="989173" cy="998045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75" y="2608019"/>
            <a:ext cx="916831" cy="969472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54" y="3509215"/>
            <a:ext cx="901743" cy="805618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926" y="4301259"/>
            <a:ext cx="1018722" cy="1098233"/>
          </a:xfrm>
          <a:prstGeom prst="rect">
            <a:avLst/>
          </a:prstGeom>
        </p:spPr>
      </p:pic>
      <p:sp>
        <p:nvSpPr>
          <p:cNvPr id="10" name="Ovaal 9"/>
          <p:cNvSpPr/>
          <p:nvPr/>
        </p:nvSpPr>
        <p:spPr>
          <a:xfrm>
            <a:off x="300417" y="2567082"/>
            <a:ext cx="1194851" cy="998045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84865" y="1554183"/>
            <a:ext cx="6254175" cy="469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3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Als figuren elkaar raken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005" y="1788747"/>
            <a:ext cx="989173" cy="998045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975" y="2608019"/>
            <a:ext cx="916831" cy="969472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854" y="3509215"/>
            <a:ext cx="901743" cy="805618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1926" y="4301259"/>
            <a:ext cx="1018722" cy="1098233"/>
          </a:xfrm>
          <a:prstGeom prst="rect">
            <a:avLst/>
          </a:prstGeom>
        </p:spPr>
      </p:pic>
      <p:sp>
        <p:nvSpPr>
          <p:cNvPr id="10" name="Ovaal 9"/>
          <p:cNvSpPr/>
          <p:nvPr/>
        </p:nvSpPr>
        <p:spPr>
          <a:xfrm>
            <a:off x="300417" y="3372727"/>
            <a:ext cx="1194851" cy="998045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3" name="IMG_20161215_153329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 rot="16200000">
            <a:off x="3459812" y="325191"/>
            <a:ext cx="3763431" cy="669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228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Bij ze een bericht krijgen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05" y="1788747"/>
            <a:ext cx="989173" cy="998045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75" y="2608019"/>
            <a:ext cx="916831" cy="969472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54" y="3509215"/>
            <a:ext cx="901743" cy="805618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926" y="4301259"/>
            <a:ext cx="1018722" cy="1098233"/>
          </a:xfrm>
          <a:prstGeom prst="rect">
            <a:avLst/>
          </a:prstGeom>
        </p:spPr>
      </p:pic>
      <p:sp>
        <p:nvSpPr>
          <p:cNvPr id="10" name="Ovaal 9"/>
          <p:cNvSpPr/>
          <p:nvPr/>
        </p:nvSpPr>
        <p:spPr>
          <a:xfrm>
            <a:off x="300417" y="4369542"/>
            <a:ext cx="1194851" cy="998045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2255" y="1788747"/>
            <a:ext cx="4424413" cy="3330997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30597" y="5209823"/>
            <a:ext cx="2666066" cy="12292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85060" y="5237133"/>
            <a:ext cx="2922255" cy="113747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21424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Bij ze een bericht krijgen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05" y="1788747"/>
            <a:ext cx="989173" cy="998045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75" y="2608019"/>
            <a:ext cx="916831" cy="969472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54" y="3509215"/>
            <a:ext cx="901743" cy="805618"/>
          </a:xfrm>
          <a:prstGeom prst="rect">
            <a:avLst/>
          </a:prstGeom>
        </p:spPr>
      </p:pic>
      <p:pic>
        <p:nvPicPr>
          <p:cNvPr id="8" name="Afbeelding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926" y="4301259"/>
            <a:ext cx="1018722" cy="1098233"/>
          </a:xfrm>
          <a:prstGeom prst="rect">
            <a:avLst/>
          </a:prstGeom>
        </p:spPr>
      </p:pic>
      <p:sp>
        <p:nvSpPr>
          <p:cNvPr id="10" name="Ovaal 9"/>
          <p:cNvSpPr/>
          <p:nvPr/>
        </p:nvSpPr>
        <p:spPr>
          <a:xfrm>
            <a:off x="300417" y="4369542"/>
            <a:ext cx="1194851" cy="998045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2255" y="1788747"/>
            <a:ext cx="4424413" cy="3330997"/>
          </a:xfrm>
          <a:prstGeom prst="rect">
            <a:avLst/>
          </a:prstGeo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30597" y="5209823"/>
            <a:ext cx="2666066" cy="12292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85060" y="5237133"/>
            <a:ext cx="2922255" cy="11374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77749" y="3035406"/>
            <a:ext cx="507311" cy="47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034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31</Words>
  <Application>Microsoft Macintosh PowerPoint</Application>
  <PresentationFormat>Diavoorstelling (4:3)</PresentationFormat>
  <Paragraphs>6</Paragraphs>
  <Slides>7</Slides>
  <Notes>0</Notes>
  <HiddenSlides>0</HiddenSlides>
  <MMClips>1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8" baseType="lpstr">
      <vt:lpstr>Office-thema</vt:lpstr>
      <vt:lpstr>PowerPoint-presentatie</vt:lpstr>
      <vt:lpstr>Hoe kan een programma starten?</vt:lpstr>
      <vt:lpstr>Bij het starten van het programma</vt:lpstr>
      <vt:lpstr>Als je het figuur aanklikt</vt:lpstr>
      <vt:lpstr>Als figuren elkaar raken</vt:lpstr>
      <vt:lpstr>Bij ze een bericht krijgen</vt:lpstr>
      <vt:lpstr>Bij ze een bericht krijgen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Jan Salvador van der Ven</dc:creator>
  <cp:lastModifiedBy>Jan Salvador van der Ven</cp:lastModifiedBy>
  <cp:revision>7</cp:revision>
  <dcterms:created xsi:type="dcterms:W3CDTF">2016-12-15T12:58:00Z</dcterms:created>
  <dcterms:modified xsi:type="dcterms:W3CDTF">2016-12-15T15:18:25Z</dcterms:modified>
</cp:coreProperties>
</file>

<file path=docProps/thumbnail.jpeg>
</file>